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4" r:id="rId7"/>
    <p:sldId id="266" r:id="rId8"/>
    <p:sldId id="265" r:id="rId9"/>
    <p:sldId id="260" r:id="rId10"/>
    <p:sldId id="261" r:id="rId11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FB2EE-4143-43D1-817A-9730FE873531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1A066BF7-810B-498E-9B71-4BE604C35145}">
      <dgm:prSet phldrT="[Szöveg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hu-HU" noProof="0" dirty="0">
              <a:solidFill>
                <a:schemeClr val="bg1"/>
              </a:solidFill>
            </a:rPr>
            <a:t>Lelkesedés</a:t>
          </a:r>
        </a:p>
      </dgm:t>
    </dgm:pt>
    <dgm:pt modelId="{551E2BC4-322B-4917-80F0-6F289DD131BD}" type="parTrans" cxnId="{87998FD1-A301-4733-9331-1795CC56534D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BCD89840-710B-41CC-80E1-A699FA6BF644}" type="sibTrans" cxnId="{87998FD1-A301-4733-9331-1795CC56534D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9252A2D7-ECD4-458F-B2BB-B6333EF341C4}">
      <dgm:prSet phldrT="[Szöveg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hu-HU" noProof="0" dirty="0">
              <a:solidFill>
                <a:schemeClr val="bg1"/>
              </a:solidFill>
            </a:rPr>
            <a:t>Tervezés </a:t>
          </a:r>
        </a:p>
      </dgm:t>
    </dgm:pt>
    <dgm:pt modelId="{311917B2-9CA5-4AEA-A561-283F36BA9267}" type="parTrans" cxnId="{0A72A02A-BAE1-48AC-B158-111E2F363615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61B195D9-EB3C-4802-A6AB-664066A6DE01}" type="sibTrans" cxnId="{0A72A02A-BAE1-48AC-B158-111E2F363615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E577C89B-FE67-4FD5-B67B-A9D2B5CF35FB}">
      <dgm:prSet phldrT="[Szöveg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hu-HU" noProof="0" dirty="0">
              <a:solidFill>
                <a:schemeClr val="bg1"/>
              </a:solidFill>
            </a:rPr>
            <a:t>Együttműködés</a:t>
          </a:r>
        </a:p>
      </dgm:t>
    </dgm:pt>
    <dgm:pt modelId="{C1215F53-183B-4576-9940-C093E9334C1D}" type="parTrans" cxnId="{1EF02D92-F5CE-4D6F-8A0D-BEE4E9168B61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895F126D-CBF0-4835-ACDB-7CA05B5379BC}" type="sibTrans" cxnId="{1EF02D92-F5CE-4D6F-8A0D-BEE4E9168B61}">
      <dgm:prSet/>
      <dgm:spPr>
        <a:solidFill>
          <a:schemeClr val="tx1">
            <a:lumMod val="75000"/>
            <a:lumOff val="25000"/>
          </a:schemeClr>
        </a:solidFill>
      </dgm:spPr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7DB892B2-0E0D-420C-B451-7722D28313F7}">
      <dgm:prSet phldrT="[Szöveg]"/>
      <dgm:spPr>
        <a:solidFill>
          <a:schemeClr val="tx1">
            <a:lumMod val="90000"/>
            <a:lumOff val="10000"/>
          </a:schemeClr>
        </a:solidFill>
      </dgm:spPr>
      <dgm:t>
        <a:bodyPr rtlCol="0"/>
        <a:lstStyle/>
        <a:p>
          <a:pPr rtl="0"/>
          <a:r>
            <a:rPr lang="hu-HU" noProof="0" dirty="0">
              <a:solidFill>
                <a:schemeClr val="bg1"/>
              </a:solidFill>
            </a:rPr>
            <a:t>Megvalósulás</a:t>
          </a:r>
        </a:p>
      </dgm:t>
    </dgm:pt>
    <dgm:pt modelId="{76A5E238-62E3-48E2-B973-3966EC01419B}" type="parTrans" cxnId="{9C8D409F-E410-4D31-9461-8DF8B8961623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5BF1F0BD-2C92-4CA1-93CD-3EA2E09F4EE2}" type="sibTrans" cxnId="{9C8D409F-E410-4D31-9461-8DF8B8961623}">
      <dgm:prSet/>
      <dgm:spPr/>
      <dgm:t>
        <a:bodyPr rtlCol="0"/>
        <a:lstStyle/>
        <a:p>
          <a:pPr rtl="0"/>
          <a:endParaRPr lang="hu-HU" noProof="0" dirty="0">
            <a:solidFill>
              <a:schemeClr val="tx1"/>
            </a:solidFill>
          </a:endParaRPr>
        </a:p>
      </dgm:t>
    </dgm:pt>
    <dgm:pt modelId="{E22D0B22-AAAD-4780-89CC-847BAD6F468F}" type="pres">
      <dgm:prSet presAssocID="{1F0FB2EE-4143-43D1-817A-9730FE873531}" presName="Name0" presStyleCnt="0">
        <dgm:presLayoutVars>
          <dgm:dir/>
          <dgm:resizeHandles/>
        </dgm:presLayoutVars>
      </dgm:prSet>
      <dgm:spPr/>
    </dgm:pt>
    <dgm:pt modelId="{4B311BFD-8EB7-46E9-A3B6-C5C47CFE6942}" type="pres">
      <dgm:prSet presAssocID="{1A066BF7-810B-498E-9B71-4BE604C35145}" presName="compNode" presStyleCnt="0"/>
      <dgm:spPr/>
    </dgm:pt>
    <dgm:pt modelId="{C8CF5390-16B5-4FC5-8640-64964D240785}" type="pres">
      <dgm:prSet presAssocID="{1A066BF7-810B-498E-9B71-4BE604C35145}" presName="dummyConnPt" presStyleCnt="0"/>
      <dgm:spPr/>
    </dgm:pt>
    <dgm:pt modelId="{4F4DBFEA-6993-43D2-8550-9C63128083EA}" type="pres">
      <dgm:prSet presAssocID="{1A066BF7-810B-498E-9B71-4BE604C35145}" presName="node" presStyleLbl="node1" presStyleIdx="0" presStyleCnt="4">
        <dgm:presLayoutVars>
          <dgm:bulletEnabled val="1"/>
        </dgm:presLayoutVars>
      </dgm:prSet>
      <dgm:spPr/>
    </dgm:pt>
    <dgm:pt modelId="{E28A262D-0B93-49C0-85A8-FF57875272C2}" type="pres">
      <dgm:prSet presAssocID="{BCD89840-710B-41CC-80E1-A699FA6BF644}" presName="sibTrans" presStyleLbl="bgSibTrans2D1" presStyleIdx="0" presStyleCnt="3"/>
      <dgm:spPr/>
    </dgm:pt>
    <dgm:pt modelId="{600DF6F0-DB20-44AB-A812-6F730F846214}" type="pres">
      <dgm:prSet presAssocID="{9252A2D7-ECD4-458F-B2BB-B6333EF341C4}" presName="compNode" presStyleCnt="0"/>
      <dgm:spPr/>
    </dgm:pt>
    <dgm:pt modelId="{DC82E6B6-54CA-493F-AB26-5808786A6FB8}" type="pres">
      <dgm:prSet presAssocID="{9252A2D7-ECD4-458F-B2BB-B6333EF341C4}" presName="dummyConnPt" presStyleCnt="0"/>
      <dgm:spPr/>
    </dgm:pt>
    <dgm:pt modelId="{F1A2D2A9-AB15-455D-A034-0B53446DC5B5}" type="pres">
      <dgm:prSet presAssocID="{9252A2D7-ECD4-458F-B2BB-B6333EF341C4}" presName="node" presStyleLbl="node1" presStyleIdx="1" presStyleCnt="4">
        <dgm:presLayoutVars>
          <dgm:bulletEnabled val="1"/>
        </dgm:presLayoutVars>
      </dgm:prSet>
      <dgm:spPr/>
    </dgm:pt>
    <dgm:pt modelId="{92340564-8D1D-4B16-8221-86830D7817E6}" type="pres">
      <dgm:prSet presAssocID="{61B195D9-EB3C-4802-A6AB-664066A6DE01}" presName="sibTrans" presStyleLbl="bgSibTrans2D1" presStyleIdx="1" presStyleCnt="3"/>
      <dgm:spPr/>
    </dgm:pt>
    <dgm:pt modelId="{806E4064-DD46-43CE-B091-547AA8892C74}" type="pres">
      <dgm:prSet presAssocID="{E577C89B-FE67-4FD5-B67B-A9D2B5CF35FB}" presName="compNode" presStyleCnt="0"/>
      <dgm:spPr/>
    </dgm:pt>
    <dgm:pt modelId="{B0BFAE7C-9CA5-44D3-8507-671EA93AA1E4}" type="pres">
      <dgm:prSet presAssocID="{E577C89B-FE67-4FD5-B67B-A9D2B5CF35FB}" presName="dummyConnPt" presStyleCnt="0"/>
      <dgm:spPr/>
    </dgm:pt>
    <dgm:pt modelId="{0D70175B-6136-44C3-AC35-EDDE7D5FC48B}" type="pres">
      <dgm:prSet presAssocID="{E577C89B-FE67-4FD5-B67B-A9D2B5CF35FB}" presName="node" presStyleLbl="node1" presStyleIdx="2" presStyleCnt="4">
        <dgm:presLayoutVars>
          <dgm:bulletEnabled val="1"/>
        </dgm:presLayoutVars>
      </dgm:prSet>
      <dgm:spPr/>
    </dgm:pt>
    <dgm:pt modelId="{4970D0ED-1467-43CD-8A03-83FFD3D85C61}" type="pres">
      <dgm:prSet presAssocID="{895F126D-CBF0-4835-ACDB-7CA05B5379BC}" presName="sibTrans" presStyleLbl="bgSibTrans2D1" presStyleIdx="2" presStyleCnt="3"/>
      <dgm:spPr/>
    </dgm:pt>
    <dgm:pt modelId="{F1E6E879-A26E-4AAD-B86E-C51525A5F427}" type="pres">
      <dgm:prSet presAssocID="{7DB892B2-0E0D-420C-B451-7722D28313F7}" presName="compNode" presStyleCnt="0"/>
      <dgm:spPr/>
    </dgm:pt>
    <dgm:pt modelId="{1DF61CD0-E7EB-4E1E-B8D5-954CF29E5367}" type="pres">
      <dgm:prSet presAssocID="{7DB892B2-0E0D-420C-B451-7722D28313F7}" presName="dummyConnPt" presStyleCnt="0"/>
      <dgm:spPr/>
    </dgm:pt>
    <dgm:pt modelId="{DF18FD10-B426-424A-8632-4F3E0488E5FC}" type="pres">
      <dgm:prSet presAssocID="{7DB892B2-0E0D-420C-B451-7722D28313F7}" presName="node" presStyleLbl="node1" presStyleIdx="3" presStyleCnt="4">
        <dgm:presLayoutVars>
          <dgm:bulletEnabled val="1"/>
        </dgm:presLayoutVars>
      </dgm:prSet>
      <dgm:spPr/>
    </dgm:pt>
  </dgm:ptLst>
  <dgm:cxnLst>
    <dgm:cxn modelId="{A2C00009-8AAD-4FC7-BD1D-A484E3E2852A}" type="presOf" srcId="{1F0FB2EE-4143-43D1-817A-9730FE873531}" destId="{E22D0B22-AAAD-4780-89CC-847BAD6F468F}" srcOrd="0" destOrd="0" presId="urn:microsoft.com/office/officeart/2005/8/layout/bProcess4"/>
    <dgm:cxn modelId="{9EF30523-35D7-41AD-B323-AEDEF5D1E3F6}" type="presOf" srcId="{E577C89B-FE67-4FD5-B67B-A9D2B5CF35FB}" destId="{0D70175B-6136-44C3-AC35-EDDE7D5FC48B}" srcOrd="0" destOrd="0" presId="urn:microsoft.com/office/officeart/2005/8/layout/bProcess4"/>
    <dgm:cxn modelId="{0A72A02A-BAE1-48AC-B158-111E2F363615}" srcId="{1F0FB2EE-4143-43D1-817A-9730FE873531}" destId="{9252A2D7-ECD4-458F-B2BB-B6333EF341C4}" srcOrd="1" destOrd="0" parTransId="{311917B2-9CA5-4AEA-A561-283F36BA9267}" sibTransId="{61B195D9-EB3C-4802-A6AB-664066A6DE01}"/>
    <dgm:cxn modelId="{41AF9C5C-777D-4AF7-BC44-26C0ABF31CC9}" type="presOf" srcId="{895F126D-CBF0-4835-ACDB-7CA05B5379BC}" destId="{4970D0ED-1467-43CD-8A03-83FFD3D85C61}" srcOrd="0" destOrd="0" presId="urn:microsoft.com/office/officeart/2005/8/layout/bProcess4"/>
    <dgm:cxn modelId="{9385AC80-28E4-4AFF-BBF7-B57100BEF469}" type="presOf" srcId="{9252A2D7-ECD4-458F-B2BB-B6333EF341C4}" destId="{F1A2D2A9-AB15-455D-A034-0B53446DC5B5}" srcOrd="0" destOrd="0" presId="urn:microsoft.com/office/officeart/2005/8/layout/bProcess4"/>
    <dgm:cxn modelId="{EA63878C-6A18-4858-8E30-86D899E53BF1}" type="presOf" srcId="{61B195D9-EB3C-4802-A6AB-664066A6DE01}" destId="{92340564-8D1D-4B16-8221-86830D7817E6}" srcOrd="0" destOrd="0" presId="urn:microsoft.com/office/officeart/2005/8/layout/bProcess4"/>
    <dgm:cxn modelId="{9424868D-8343-45E5-AC5A-7B055F878BFF}" type="presOf" srcId="{1A066BF7-810B-498E-9B71-4BE604C35145}" destId="{4F4DBFEA-6993-43D2-8550-9C63128083EA}" srcOrd="0" destOrd="0" presId="urn:microsoft.com/office/officeart/2005/8/layout/bProcess4"/>
    <dgm:cxn modelId="{1EF02D92-F5CE-4D6F-8A0D-BEE4E9168B61}" srcId="{1F0FB2EE-4143-43D1-817A-9730FE873531}" destId="{E577C89B-FE67-4FD5-B67B-A9D2B5CF35FB}" srcOrd="2" destOrd="0" parTransId="{C1215F53-183B-4576-9940-C093E9334C1D}" sibTransId="{895F126D-CBF0-4835-ACDB-7CA05B5379BC}"/>
    <dgm:cxn modelId="{9C8D409F-E410-4D31-9461-8DF8B8961623}" srcId="{1F0FB2EE-4143-43D1-817A-9730FE873531}" destId="{7DB892B2-0E0D-420C-B451-7722D28313F7}" srcOrd="3" destOrd="0" parTransId="{76A5E238-62E3-48E2-B973-3966EC01419B}" sibTransId="{5BF1F0BD-2C92-4CA1-93CD-3EA2E09F4EE2}"/>
    <dgm:cxn modelId="{CC59629F-06B9-471B-80E0-FC51F4475B3D}" type="presOf" srcId="{7DB892B2-0E0D-420C-B451-7722D28313F7}" destId="{DF18FD10-B426-424A-8632-4F3E0488E5FC}" srcOrd="0" destOrd="0" presId="urn:microsoft.com/office/officeart/2005/8/layout/bProcess4"/>
    <dgm:cxn modelId="{87998FD1-A301-4733-9331-1795CC56534D}" srcId="{1F0FB2EE-4143-43D1-817A-9730FE873531}" destId="{1A066BF7-810B-498E-9B71-4BE604C35145}" srcOrd="0" destOrd="0" parTransId="{551E2BC4-322B-4917-80F0-6F289DD131BD}" sibTransId="{BCD89840-710B-41CC-80E1-A699FA6BF644}"/>
    <dgm:cxn modelId="{DD3408F6-062A-417A-8B56-5B3805F2E7D2}" type="presOf" srcId="{BCD89840-710B-41CC-80E1-A699FA6BF644}" destId="{E28A262D-0B93-49C0-85A8-FF57875272C2}" srcOrd="0" destOrd="0" presId="urn:microsoft.com/office/officeart/2005/8/layout/bProcess4"/>
    <dgm:cxn modelId="{31903D10-BC41-4974-A829-EA3C7278BC39}" type="presParOf" srcId="{E22D0B22-AAAD-4780-89CC-847BAD6F468F}" destId="{4B311BFD-8EB7-46E9-A3B6-C5C47CFE6942}" srcOrd="0" destOrd="0" presId="urn:microsoft.com/office/officeart/2005/8/layout/bProcess4"/>
    <dgm:cxn modelId="{ED08DCA1-D394-46C6-AFB5-E45D7CD5669A}" type="presParOf" srcId="{4B311BFD-8EB7-46E9-A3B6-C5C47CFE6942}" destId="{C8CF5390-16B5-4FC5-8640-64964D240785}" srcOrd="0" destOrd="0" presId="urn:microsoft.com/office/officeart/2005/8/layout/bProcess4"/>
    <dgm:cxn modelId="{515CF915-6D48-4936-98AC-D566CF36A4A3}" type="presParOf" srcId="{4B311BFD-8EB7-46E9-A3B6-C5C47CFE6942}" destId="{4F4DBFEA-6993-43D2-8550-9C63128083EA}" srcOrd="1" destOrd="0" presId="urn:microsoft.com/office/officeart/2005/8/layout/bProcess4"/>
    <dgm:cxn modelId="{414CE1D3-D08F-4904-973C-D8B601DDB2D9}" type="presParOf" srcId="{E22D0B22-AAAD-4780-89CC-847BAD6F468F}" destId="{E28A262D-0B93-49C0-85A8-FF57875272C2}" srcOrd="1" destOrd="0" presId="urn:microsoft.com/office/officeart/2005/8/layout/bProcess4"/>
    <dgm:cxn modelId="{9AF9CA43-D07C-46B2-BFF6-2DC65FCF161C}" type="presParOf" srcId="{E22D0B22-AAAD-4780-89CC-847BAD6F468F}" destId="{600DF6F0-DB20-44AB-A812-6F730F846214}" srcOrd="2" destOrd="0" presId="urn:microsoft.com/office/officeart/2005/8/layout/bProcess4"/>
    <dgm:cxn modelId="{B2C971F7-586A-4566-B2E7-8A965A94738C}" type="presParOf" srcId="{600DF6F0-DB20-44AB-A812-6F730F846214}" destId="{DC82E6B6-54CA-493F-AB26-5808786A6FB8}" srcOrd="0" destOrd="0" presId="urn:microsoft.com/office/officeart/2005/8/layout/bProcess4"/>
    <dgm:cxn modelId="{5D07AA6D-ACFD-4B80-8E2E-E71227CC8D85}" type="presParOf" srcId="{600DF6F0-DB20-44AB-A812-6F730F846214}" destId="{F1A2D2A9-AB15-455D-A034-0B53446DC5B5}" srcOrd="1" destOrd="0" presId="urn:microsoft.com/office/officeart/2005/8/layout/bProcess4"/>
    <dgm:cxn modelId="{991A866F-8568-47FE-8DF1-D9F011991E13}" type="presParOf" srcId="{E22D0B22-AAAD-4780-89CC-847BAD6F468F}" destId="{92340564-8D1D-4B16-8221-86830D7817E6}" srcOrd="3" destOrd="0" presId="urn:microsoft.com/office/officeart/2005/8/layout/bProcess4"/>
    <dgm:cxn modelId="{45641B45-2EF4-44E1-9E3B-E095C3C4C672}" type="presParOf" srcId="{E22D0B22-AAAD-4780-89CC-847BAD6F468F}" destId="{806E4064-DD46-43CE-B091-547AA8892C74}" srcOrd="4" destOrd="0" presId="urn:microsoft.com/office/officeart/2005/8/layout/bProcess4"/>
    <dgm:cxn modelId="{C915B4C9-1A20-4774-9291-D7D5D5ACFD6B}" type="presParOf" srcId="{806E4064-DD46-43CE-B091-547AA8892C74}" destId="{B0BFAE7C-9CA5-44D3-8507-671EA93AA1E4}" srcOrd="0" destOrd="0" presId="urn:microsoft.com/office/officeart/2005/8/layout/bProcess4"/>
    <dgm:cxn modelId="{DE858634-A3C3-4999-9F00-AF29BB7D7DCF}" type="presParOf" srcId="{806E4064-DD46-43CE-B091-547AA8892C74}" destId="{0D70175B-6136-44C3-AC35-EDDE7D5FC48B}" srcOrd="1" destOrd="0" presId="urn:microsoft.com/office/officeart/2005/8/layout/bProcess4"/>
    <dgm:cxn modelId="{727F7249-4953-472B-A7BF-8FDB60105C5F}" type="presParOf" srcId="{E22D0B22-AAAD-4780-89CC-847BAD6F468F}" destId="{4970D0ED-1467-43CD-8A03-83FFD3D85C61}" srcOrd="5" destOrd="0" presId="urn:microsoft.com/office/officeart/2005/8/layout/bProcess4"/>
    <dgm:cxn modelId="{1B20AB1D-177F-4D7A-9B02-252953A0B67A}" type="presParOf" srcId="{E22D0B22-AAAD-4780-89CC-847BAD6F468F}" destId="{F1E6E879-A26E-4AAD-B86E-C51525A5F427}" srcOrd="6" destOrd="0" presId="urn:microsoft.com/office/officeart/2005/8/layout/bProcess4"/>
    <dgm:cxn modelId="{BB350DE3-3AB6-42B8-9ECE-7C1E4F6E4EB7}" type="presParOf" srcId="{F1E6E879-A26E-4AAD-B86E-C51525A5F427}" destId="{1DF61CD0-E7EB-4E1E-B8D5-954CF29E5367}" srcOrd="0" destOrd="0" presId="urn:microsoft.com/office/officeart/2005/8/layout/bProcess4"/>
    <dgm:cxn modelId="{8B1808DE-4551-48B2-8C6F-58D804C19292}" type="presParOf" srcId="{F1E6E879-A26E-4AAD-B86E-C51525A5F427}" destId="{DF18FD10-B426-424A-8632-4F3E0488E5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262D-0B93-49C0-85A8-FF57875272C2}">
      <dsp:nvSpPr>
        <dsp:cNvPr id="0" name=""/>
        <dsp:cNvSpPr/>
      </dsp:nvSpPr>
      <dsp:spPr>
        <a:xfrm rot="5400000">
          <a:off x="-356852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4DBFEA-6993-43D2-8550-9C63128083EA}">
      <dsp:nvSpPr>
        <dsp:cNvPr id="0" name=""/>
        <dsp:cNvSpPr/>
      </dsp:nvSpPr>
      <dsp:spPr>
        <a:xfrm>
          <a:off x="2758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noProof="0" dirty="0">
              <a:solidFill>
                <a:schemeClr val="bg1"/>
              </a:solidFill>
            </a:rPr>
            <a:t>Lelkesedés</a:t>
          </a:r>
        </a:p>
      </dsp:txBody>
      <dsp:txXfrm>
        <a:off x="40420" y="228355"/>
        <a:ext cx="2067785" cy="1210541"/>
      </dsp:txXfrm>
    </dsp:sp>
    <dsp:sp modelId="{92340564-8D1D-4B16-8221-86830D7817E6}">
      <dsp:nvSpPr>
        <dsp:cNvPr id="0" name=""/>
        <dsp:cNvSpPr/>
      </dsp:nvSpPr>
      <dsp:spPr>
        <a:xfrm>
          <a:off x="446813" y="2020053"/>
          <a:ext cx="2834902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A2D2A9-AB15-455D-A034-0B53446DC5B5}">
      <dsp:nvSpPr>
        <dsp:cNvPr id="0" name=""/>
        <dsp:cNvSpPr/>
      </dsp:nvSpPr>
      <dsp:spPr>
        <a:xfrm>
          <a:off x="2758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noProof="0" dirty="0">
              <a:solidFill>
                <a:schemeClr val="bg1"/>
              </a:solidFill>
            </a:rPr>
            <a:t>Tervezés </a:t>
          </a:r>
        </a:p>
      </dsp:txBody>
      <dsp:txXfrm>
        <a:off x="40420" y="1835688"/>
        <a:ext cx="2067785" cy="1210541"/>
      </dsp:txXfrm>
    </dsp:sp>
    <dsp:sp modelId="{4970D0ED-1467-43CD-8A03-83FFD3D85C61}">
      <dsp:nvSpPr>
        <dsp:cNvPr id="0" name=""/>
        <dsp:cNvSpPr/>
      </dsp:nvSpPr>
      <dsp:spPr>
        <a:xfrm rot="16200000">
          <a:off x="2493483" y="1216387"/>
          <a:ext cx="1591898" cy="192879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D70175B-6136-44C3-AC35-EDDE7D5FC48B}">
      <dsp:nvSpPr>
        <dsp:cNvPr id="0" name=""/>
        <dsp:cNvSpPr/>
      </dsp:nvSpPr>
      <dsp:spPr>
        <a:xfrm>
          <a:off x="2853094" y="1798026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noProof="0" dirty="0">
              <a:solidFill>
                <a:schemeClr val="bg1"/>
              </a:solidFill>
            </a:rPr>
            <a:t>Együttműködés</a:t>
          </a:r>
        </a:p>
      </dsp:txBody>
      <dsp:txXfrm>
        <a:off x="2890756" y="1835688"/>
        <a:ext cx="2067785" cy="1210541"/>
      </dsp:txXfrm>
    </dsp:sp>
    <dsp:sp modelId="{DF18FD10-B426-424A-8632-4F3E0488E5FC}">
      <dsp:nvSpPr>
        <dsp:cNvPr id="0" name=""/>
        <dsp:cNvSpPr/>
      </dsp:nvSpPr>
      <dsp:spPr>
        <a:xfrm>
          <a:off x="2853094" y="190693"/>
          <a:ext cx="2143109" cy="128586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noProof="0" dirty="0">
              <a:solidFill>
                <a:schemeClr val="bg1"/>
              </a:solidFill>
            </a:rPr>
            <a:t>Megvalósulás</a:t>
          </a:r>
        </a:p>
      </dsp:txBody>
      <dsp:txXfrm>
        <a:off x="2890756" y="228355"/>
        <a:ext cx="2067785" cy="121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9159E31-9DE4-421E-B891-D0CFB98EC3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39BE64A-3502-4686-9B52-D48E3DE3F1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FB2FC-BB9E-49C2-8CC7-6A726ED86D84}" type="datetimeFigureOut">
              <a:rPr lang="hu-HU" smtClean="0"/>
              <a:t>2022. 09. 10.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F265897-B084-4697-AD6A-8630032FCD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2F78382-76B5-428D-8113-F4B1433E73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43088-59A8-44DE-B2CA-AE7A023E7A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78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CC56D-1999-49F7-9BE2-3A3019848181}" type="datetimeFigureOut">
              <a:rPr lang="hu-HU" noProof="0" smtClean="0"/>
              <a:t>2022. 09. 10.</a:t>
            </a:fld>
            <a:endParaRPr lang="hu-HU" noProof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noProof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C351E-E5A4-4D7B-A000-61564A7BE4F6}" type="slidenum">
              <a:rPr lang="hu-HU" noProof="0" smtClean="0"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02116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351E-E5A4-4D7B-A000-61564A7BE4F6}" type="slidenum">
              <a:rPr lang="hu-HU" noProof="0" smtClean="0"/>
              <a:t>1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127368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351E-E5A4-4D7B-A000-61564A7BE4F6}" type="slidenum">
              <a:rPr lang="hu-HU" noProof="0" smtClean="0"/>
              <a:t>6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80160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C351E-E5A4-4D7B-A000-61564A7BE4F6}" type="slidenum">
              <a:rPr lang="hu-HU" noProof="0" smtClean="0"/>
              <a:t>7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274554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CA01AC-FE48-43E8-9541-14BE6D4B6216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132BAD-A41C-435C-BDF1-B40F5FDD6CBB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1901B3-A2B9-4D78-B569-739B455CDF92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1FB85-B948-4ACD-8B79-12856967A932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EE940-EEB9-4D88-B665-1DF05D9BAE13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CEE0E-6970-4EFC-81F5-D470F37408DE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2FE6C-7199-4AEC-9102-6BCA289AF93C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D29D9B-97B7-4810-8AA3-861B7C07DF7C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B8E3E5-F330-44D0-86BC-D7273766CF24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B9D2F3-D2FB-4079-8358-26B647FEDD45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-HU" dirty="0"/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3" name="Szöveg helye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14" name="Szöveg helye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hu-HU"/>
              <a:t>Mintacím stílusának szerkesztése</a:t>
            </a:r>
            <a:endParaRPr lang="hu-HU" dirty="0"/>
          </a:p>
        </p:txBody>
      </p:sp>
      <p:sp>
        <p:nvSpPr>
          <p:cNvPr id="3" name="Kép helyőrzőj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hozzáadásához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34A502-BF6B-45AF-A469-BC8939D6A3FE}" type="datetime1">
              <a:rPr lang="hu-HU" smtClean="0"/>
              <a:t>2022. 09. 10.</a:t>
            </a:fld>
            <a:endParaRPr lang="hu-HU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-HU" noProof="0"/>
              <a:t>Mintacím stílusának szerkesztése</a:t>
            </a:r>
          </a:p>
        </p:txBody>
      </p:sp>
      <p:sp>
        <p:nvSpPr>
          <p:cNvPr id="38" name="Téglalap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noProof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D951BFFD-2CCD-4914-9DBD-1533C1ADC8FA}" type="datetime1">
              <a:rPr lang="hu-HU" noProof="0" smtClean="0"/>
              <a:t>2022. 09. 10.</a:t>
            </a:fld>
            <a:endParaRPr lang="hu-HU" noProof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hu-HU" noProof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hu-HU" noProof="0" smtClean="0"/>
              <a:pPr/>
              <a:t>‹#›</a:t>
            </a:fld>
            <a:endParaRPr lang="hu-HU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églalap 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5" name="Kép 4" descr="Tervek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998762" cy="3255264"/>
          </a:xfrm>
        </p:spPr>
        <p:txBody>
          <a:bodyPr rtlCol="0">
            <a:normAutofit/>
          </a:bodyPr>
          <a:lstStyle/>
          <a:p>
            <a:pPr rtl="0"/>
            <a:r>
              <a:rPr lang="hu-HU" sz="4800" dirty="0" err="1"/>
              <a:t>Mikoviny</a:t>
            </a:r>
            <a:r>
              <a:rPr lang="hu-HU" sz="4800" dirty="0"/>
              <a:t> Sámuel Szakkollégium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 rtlCol="0">
            <a:normAutofit/>
          </a:bodyPr>
          <a:lstStyle/>
          <a:p>
            <a:pPr rtl="0"/>
            <a:r>
              <a:rPr lang="hu-HU" sz="2400" dirty="0"/>
              <a:t>Félévnyitó ülés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6211FA-0A06-31F5-472C-2218C7EA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 tervek</a:t>
            </a:r>
            <a:br>
              <a:rPr lang="hu-HU" dirty="0"/>
            </a:br>
            <a:r>
              <a:rPr lang="hu-HU" dirty="0"/>
              <a:t>2022-2023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DDDE11-E6E3-065B-457B-C56D4FD1B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Szakirányú előadások:</a:t>
            </a:r>
          </a:p>
          <a:p>
            <a:pPr lvl="1"/>
            <a:r>
              <a:rPr lang="hu-HU" dirty="0"/>
              <a:t>Légitávérzékelés geodéziai alkalmazásai, előadók: Dr. Burai Péter, Dr. Tomor Tamás</a:t>
            </a:r>
          </a:p>
          <a:p>
            <a:pPr lvl="1"/>
            <a:r>
              <a:rPr lang="hu-HU" dirty="0" err="1"/>
              <a:t>GeoEasy</a:t>
            </a:r>
            <a:r>
              <a:rPr lang="hu-HU" dirty="0"/>
              <a:t> nyílt forráskódú fejlesztése, előadó: Dr. </a:t>
            </a:r>
            <a:r>
              <a:rPr lang="hu-HU" dirty="0" err="1"/>
              <a:t>Siki</a:t>
            </a:r>
            <a:r>
              <a:rPr lang="hu-HU" dirty="0"/>
              <a:t> Zoltán</a:t>
            </a:r>
          </a:p>
          <a:p>
            <a:pPr lvl="1"/>
            <a:r>
              <a:rPr lang="hu-HU" dirty="0"/>
              <a:t>A neurális hálóktól az önvezető autókig, előadó: Dr. </a:t>
            </a:r>
            <a:r>
              <a:rPr lang="hu-HU" dirty="0" err="1"/>
              <a:t>Barsi</a:t>
            </a:r>
            <a:r>
              <a:rPr lang="hu-HU" dirty="0"/>
              <a:t> Árpád</a:t>
            </a:r>
          </a:p>
          <a:p>
            <a:pPr lvl="1"/>
            <a:r>
              <a:rPr lang="hu-HU" dirty="0"/>
              <a:t>Lézerszkennelés mérnökgeodéziai aspektusai, előadó: Dr. Ládai András</a:t>
            </a:r>
          </a:p>
          <a:p>
            <a:pPr lvl="1"/>
            <a:endParaRPr lang="hu-HU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431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6211FA-0A06-31F5-472C-2218C7EA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 tervek</a:t>
            </a:r>
            <a:br>
              <a:rPr lang="hu-HU" dirty="0"/>
            </a:br>
            <a:r>
              <a:rPr lang="hu-HU" dirty="0"/>
              <a:t>2022-2023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DDDE11-E6E3-065B-457B-C56D4FD1B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Mérőkurzusok:</a:t>
            </a:r>
          </a:p>
          <a:p>
            <a:pPr lvl="1"/>
            <a:r>
              <a:rPr lang="hu-HU" dirty="0"/>
              <a:t>Nemes Nagy Ágnes lánykollégium mozgásvizsgálata, helyszín: Székesfehérvár</a:t>
            </a:r>
          </a:p>
          <a:p>
            <a:pPr lvl="2"/>
            <a:r>
              <a:rPr lang="hu-HU" dirty="0"/>
              <a:t>Előadók: Dr. Tóth Zoltán, László Gergely</a:t>
            </a:r>
          </a:p>
          <a:p>
            <a:pPr lvl="1"/>
            <a:r>
              <a:rPr lang="hu-HU" dirty="0"/>
              <a:t>Közösségi régészeti tevékenység, helyszín: Fejér megye</a:t>
            </a:r>
          </a:p>
          <a:p>
            <a:pPr lvl="2"/>
            <a:r>
              <a:rPr lang="hu-HU" dirty="0"/>
              <a:t>Előadók: Dr. Tóth Zoltán, Dr. Molnár Gábor</a:t>
            </a:r>
          </a:p>
          <a:p>
            <a:pPr lvl="1"/>
            <a:r>
              <a:rPr lang="hu-HU" dirty="0" err="1"/>
              <a:t>Intustrial</a:t>
            </a:r>
            <a:r>
              <a:rPr lang="hu-HU" dirty="0"/>
              <a:t> </a:t>
            </a:r>
            <a:r>
              <a:rPr lang="hu-HU" dirty="0" err="1"/>
              <a:t>geodesy</a:t>
            </a:r>
            <a:r>
              <a:rPr lang="hu-HU" dirty="0"/>
              <a:t> in </a:t>
            </a:r>
            <a:r>
              <a:rPr lang="hu-HU" dirty="0" err="1"/>
              <a:t>practise</a:t>
            </a:r>
            <a:r>
              <a:rPr lang="hu-HU" dirty="0"/>
              <a:t>, helyszín: Bratislava (SK)</a:t>
            </a:r>
          </a:p>
          <a:p>
            <a:pPr lvl="2"/>
            <a:r>
              <a:rPr lang="hu-HU" dirty="0"/>
              <a:t>Előadók:  Prof. Ing </a:t>
            </a:r>
            <a:r>
              <a:rPr lang="hu-HU" dirty="0" err="1"/>
              <a:t>Alojz</a:t>
            </a:r>
            <a:r>
              <a:rPr lang="hu-HU" dirty="0"/>
              <a:t> </a:t>
            </a:r>
            <a:r>
              <a:rPr lang="hu-HU" dirty="0" err="1"/>
              <a:t>Kopáčik</a:t>
            </a:r>
            <a:r>
              <a:rPr lang="hu-HU" dirty="0"/>
              <a:t>, PhD.; </a:t>
            </a:r>
            <a:r>
              <a:rPr lang="hu-HU" dirty="0" err="1"/>
              <a:t>doc</a:t>
            </a:r>
            <a:r>
              <a:rPr lang="hu-HU" dirty="0"/>
              <a:t>. Ing. Peter </a:t>
            </a:r>
            <a:r>
              <a:rPr lang="hu-HU" dirty="0" err="1"/>
              <a:t>Kyrinovič</a:t>
            </a:r>
            <a:r>
              <a:rPr lang="hu-HU" dirty="0"/>
              <a:t>, PhD.; </a:t>
            </a:r>
            <a:r>
              <a:rPr lang="hu-HU" dirty="0" err="1"/>
              <a:t>doc</a:t>
            </a:r>
            <a:r>
              <a:rPr lang="hu-HU" dirty="0"/>
              <a:t>. Ing. </a:t>
            </a:r>
            <a:r>
              <a:rPr lang="hu-HU" dirty="0" err="1"/>
              <a:t>Ján</a:t>
            </a:r>
            <a:r>
              <a:rPr lang="hu-HU" dirty="0"/>
              <a:t> Erdélyi, PhD.; Ing. Richard </a:t>
            </a:r>
            <a:r>
              <a:rPr lang="hu-HU" dirty="0" err="1"/>
              <a:t>Honti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967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F4ED7C-5773-32F7-15E2-E3936FC5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Tervezett konferenciák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786999-F73F-D243-30E5-1FD31DC13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/>
              <a:t>GISOpen</a:t>
            </a:r>
            <a:r>
              <a:rPr lang="hu-HU" dirty="0"/>
              <a:t> konferencia</a:t>
            </a:r>
          </a:p>
          <a:p>
            <a:pPr lvl="1"/>
            <a:r>
              <a:rPr lang="hu-HU" dirty="0"/>
              <a:t> </a:t>
            </a:r>
            <a:r>
              <a:rPr lang="fi-FI" dirty="0"/>
              <a:t>2022 ősz vagy 2023 tavasz</a:t>
            </a:r>
            <a:endParaRPr lang="hu-HU" dirty="0"/>
          </a:p>
          <a:p>
            <a:pPr lvl="1"/>
            <a:r>
              <a:rPr lang="hu-HU" dirty="0"/>
              <a:t>Székesfehérvár, ÓE AMK</a:t>
            </a:r>
          </a:p>
          <a:p>
            <a:r>
              <a:rPr lang="hu-HU" dirty="0"/>
              <a:t>Kő- és kavicsbányász konferencia</a:t>
            </a:r>
          </a:p>
          <a:p>
            <a:pPr lvl="1"/>
            <a:r>
              <a:rPr lang="hu-HU" dirty="0"/>
              <a:t>2023 tavasz </a:t>
            </a:r>
          </a:p>
          <a:p>
            <a:pPr lvl="1"/>
            <a:r>
              <a:rPr lang="hu-HU" dirty="0"/>
              <a:t>Siófok</a:t>
            </a:r>
          </a:p>
          <a:p>
            <a:r>
              <a:rPr lang="hu-HU" dirty="0"/>
              <a:t>AIS konferencia</a:t>
            </a:r>
          </a:p>
          <a:p>
            <a:pPr lvl="1"/>
            <a:r>
              <a:rPr lang="hu-HU" dirty="0"/>
              <a:t>2022 ősz</a:t>
            </a:r>
          </a:p>
          <a:p>
            <a:pPr lvl="1"/>
            <a:r>
              <a:rPr lang="hu-HU" dirty="0"/>
              <a:t>Székesfehérvár, ÓE AMK</a:t>
            </a:r>
          </a:p>
          <a:p>
            <a:r>
              <a:rPr lang="hu-HU" dirty="0"/>
              <a:t>61. bányamérő konferencia</a:t>
            </a:r>
          </a:p>
          <a:p>
            <a:pPr lvl="1"/>
            <a:r>
              <a:rPr lang="hu-HU" dirty="0"/>
              <a:t>2023 tavasz </a:t>
            </a:r>
          </a:p>
          <a:p>
            <a:pPr lvl="1"/>
            <a:r>
              <a:rPr lang="hu-HU" dirty="0"/>
              <a:t>Budapest</a:t>
            </a:r>
          </a:p>
          <a:p>
            <a:r>
              <a:rPr lang="hu-HU" dirty="0"/>
              <a:t>XIII. Térinformatikai Konferencia és Szakkiállítás</a:t>
            </a:r>
          </a:p>
          <a:p>
            <a:pPr lvl="1"/>
            <a:r>
              <a:rPr lang="hu-HU" dirty="0"/>
              <a:t>2022 ősz</a:t>
            </a:r>
          </a:p>
          <a:p>
            <a:pPr lvl="1"/>
            <a:r>
              <a:rPr lang="hu-HU" dirty="0"/>
              <a:t>Debrecen</a:t>
            </a:r>
          </a:p>
        </p:txBody>
      </p:sp>
    </p:spTree>
    <p:extLst>
      <p:ext uri="{BB962C8B-B14F-4D97-AF65-F5344CB8AC3E}">
        <p14:creationId xmlns:p14="http://schemas.microsoft.com/office/powerpoint/2010/main" val="422278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91A837-0A82-A4C6-E7AD-19814C4D3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Előnyök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FEA7C4-4740-CDAD-AB66-963089423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Nagyobb rálátás a szakmai lehetőségekre</a:t>
            </a:r>
          </a:p>
          <a:p>
            <a:r>
              <a:rPr lang="hu-HU" dirty="0"/>
              <a:t>Könnyű szakdolgozat / TDK  dolgozat téma és konzulens választás</a:t>
            </a:r>
          </a:p>
          <a:p>
            <a:r>
              <a:rPr lang="hu-HU" dirty="0"/>
              <a:t>Lehetőségek kipróbálása a kerettanterven kívül</a:t>
            </a:r>
          </a:p>
          <a:p>
            <a:r>
              <a:rPr lang="hu-HU" dirty="0"/>
              <a:t>Kapcsolatok kiépítése</a:t>
            </a:r>
          </a:p>
          <a:p>
            <a:r>
              <a:rPr lang="hu-HU" dirty="0"/>
              <a:t>Változatos témák megismerése</a:t>
            </a:r>
          </a:p>
          <a:p>
            <a:r>
              <a:rPr lang="hu-HU" dirty="0"/>
              <a:t>Publikálási lehetőségek</a:t>
            </a:r>
          </a:p>
        </p:txBody>
      </p:sp>
    </p:spTree>
    <p:extLst>
      <p:ext uri="{BB962C8B-B14F-4D97-AF65-F5344CB8AC3E}">
        <p14:creationId xmlns:p14="http://schemas.microsoft.com/office/powerpoint/2010/main" val="348410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rtlCol="0">
            <a:normAutofit/>
          </a:bodyPr>
          <a:lstStyle/>
          <a:p>
            <a:pPr rtl="0"/>
            <a:r>
              <a:rPr lang="hu-HU" dirty="0"/>
              <a:t>A siker pillérei</a:t>
            </a:r>
          </a:p>
        </p:txBody>
      </p:sp>
      <p:pic>
        <p:nvPicPr>
          <p:cNvPr id="6" name="Kép 5" descr="Irodában álló nő, tervrajzokat néz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r="2462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4" name="Tartalom helye 3" descr="SmartArt-ábra">
            <a:extLst>
              <a:ext uri="{FF2B5EF4-FFF2-40B4-BE49-F238E27FC236}">
                <a16:creationId xmlns:a16="http://schemas.microsoft.com/office/drawing/2014/main" id="{DFE8205B-4C0D-4F7E-A9F7-22AEE49E8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054905"/>
              </p:ext>
            </p:extLst>
          </p:nvPr>
        </p:nvGraphicFramePr>
        <p:xfrm>
          <a:off x="289249" y="2510395"/>
          <a:ext cx="4998962" cy="327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Téglalap 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/>
          </a:p>
        </p:txBody>
      </p:sp>
      <p:pic>
        <p:nvPicPr>
          <p:cNvPr id="5" name="Kép 4" descr="A munka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hu-HU"/>
              <a:t>Köszönjük!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theme/theme1.xml><?xml version="1.0" encoding="utf-8"?>
<a:theme xmlns:a="http://schemas.openxmlformats.org/drawingml/2006/main" name="Keret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41854-87B3-4953-A183-EF3BD285377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Építészeti arculat</Template>
  <TotalTime>36</TotalTime>
  <Words>231</Words>
  <Application>Microsoft Office PowerPoint</Application>
  <PresentationFormat>Szélesvásznú</PresentationFormat>
  <Paragraphs>50</Paragraphs>
  <Slides>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Calibri</vt:lpstr>
      <vt:lpstr>Corbel</vt:lpstr>
      <vt:lpstr>Wingdings 2</vt:lpstr>
      <vt:lpstr>Keret</vt:lpstr>
      <vt:lpstr>Mikoviny Sámuel Szakkollégium</vt:lpstr>
      <vt:lpstr>Program tervek 2022-2023</vt:lpstr>
      <vt:lpstr>Program tervek 2022-2023</vt:lpstr>
      <vt:lpstr>Tervezett konferenciák</vt:lpstr>
      <vt:lpstr>Előnyök</vt:lpstr>
      <vt:lpstr>A siker pillérei</vt:lpstr>
      <vt:lpstr>Köszönjük!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Mikoviny Sámuel Szakkollégium</dc:title>
  <dc:creator>Regina Hanna Balaton</dc:creator>
  <cp:lastModifiedBy>Regina Hanna Balaton</cp:lastModifiedBy>
  <cp:revision>21</cp:revision>
  <dcterms:created xsi:type="dcterms:W3CDTF">2022-09-09T18:14:02Z</dcterms:created>
  <dcterms:modified xsi:type="dcterms:W3CDTF">2022-09-10T09:15:54Z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